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7" r:id="rId1"/>
  </p:sldMasterIdLst>
  <p:sldIdLst>
    <p:sldId id="267" r:id="rId2"/>
    <p:sldId id="266" r:id="rId3"/>
    <p:sldId id="259" r:id="rId4"/>
    <p:sldId id="260" r:id="rId5"/>
    <p:sldId id="261" r:id="rId6"/>
    <p:sldId id="256" r:id="rId7"/>
    <p:sldId id="257" r:id="rId8"/>
    <p:sldId id="268" r:id="rId9"/>
    <p:sldId id="269" r:id="rId10"/>
    <p:sldId id="258" r:id="rId11"/>
    <p:sldId id="262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2CF29D-FE3E-4BAF-82BE-9465E6765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5B90535-8627-4E63-B961-225C1CD090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10F56C-D388-4DA3-8F8B-B902AA467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F62B54A-A590-45B8-929F-9928415E4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45425C-7610-4122-AB16-98DCEBE79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28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9C69C2-802E-4F14-8E42-74B567152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D383200-BC12-4C2A-B924-DC2F3EE927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C6A345-218D-45E0-8EFA-1F4DC5606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CED8C1-D0C8-4481-B7F9-1735704D6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7703055-841D-4CBB-8359-A8D2DF168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1690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93E624B-11AE-432F-90B5-7C55A10E0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111FB06-F019-4521-A122-67072C0910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34FF04-BD89-4450-A7C2-E3EECB7F1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3E6C7C-5E1E-47D4-B35E-6972E1532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F420710-B04E-4B30-A3AC-679DBE8A4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3066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D04907-AF45-4C47-BA79-D70A1A932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110726-5298-453A-8234-CCAFE1386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B45ECD-3284-4445-AB37-DB59C180D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0F4ECC-0E3F-41D6-9DAD-6940626F7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6EB873-24E4-4CB2-BEED-189C65B66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7335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FF3F1C-2FDF-4854-8DE2-042C41671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5CEFA8E-9784-407B-8C4F-487DAF101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94E201E-B754-4FCC-A329-6F5148A56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FD97AB9-DCE7-4654-88FF-5CF91970E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1402E29-0CCC-44E2-8015-9BA16041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1236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6257ED-0BCC-460D-B7D3-80257CC58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1133EA-0AEC-48FE-97A2-C7C9B1264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D306E8-D491-456A-B88C-3298B18856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38F85C-0E69-43E7-88E2-E5317F82A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7D63BC8-AB50-42B8-9929-C7C3BA63D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923F5D3-F1AE-41D4-911F-5A6D3E337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2615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4B474-1170-461E-87B7-BB150BC48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B8576B7-79CD-46DE-9D04-391FC3A8D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87A70AF-56F6-43DF-87B8-B382CAA0F4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EF1251B-D8CC-41C1-BFCF-D3D53C8D39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C76E218-D8D4-4F11-9B7F-DE85E43F78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8900CD7-8381-4FA5-8D00-1C5F28889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BCE804D-91CC-4089-9E30-0FEF248C1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43A23DF-1E31-4929-9FCD-ECB269BF0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3808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DE8B23-39A8-4A7C-8714-16866E07E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0C7206D-370A-48F8-B481-055154ACF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5A759C-AE6C-4533-8391-0556C6151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07D275C-CB4E-473C-9C1D-95ABE0FF8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515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EC23435-2AE0-4FFA-8942-33F8C8D1D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CE819DF-F9E5-4CD6-B367-541383468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69B214E-2CA6-4F77-9EE3-115CC3E07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2103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CD6F1D-B2A3-41CE-92F5-C8C689B1E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8503D2-61E4-4299-9964-462E76F84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C74CD8B-2C45-4BF8-B98B-2855D6F4F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741C21D-53BA-4192-800A-B27324D39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52D04F9-2FCD-4464-82C4-AAA967EA3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3F4D54B-EE7C-419C-B310-5A5BD3F82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686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D48B34-18EE-4A21-B688-82D905CE0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D916D52-F5CF-4805-8A8E-4FB8183F3C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30B276B-1A82-49B6-8611-2375D9B59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7451FC4-FAD9-4B98-8ED0-88B573D6C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4B6CC2D-2D4A-4A83-8554-AC0037829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6CBB949-C03C-4864-967D-896974BA3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9535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9410B80-B04A-4AF3-8635-DF04B6974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12209D-A993-4FD2-BD72-C3326BAE1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54F83E-93B9-4D98-907C-13C021C7A0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37D17-A044-4FAB-A706-4904CD4EF33A}" type="datetimeFigureOut">
              <a:rPr lang="fr-FR" smtClean="0"/>
              <a:t>11/04/2022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177EFA6-96D4-40AB-8AE9-E81BA32827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FB30A81-2C25-41B6-87B0-7C50EC613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774892-06ED-4B24-8D50-A998D23295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9262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6" r:id="rId9"/>
    <p:sldLayoutId id="2147483847" r:id="rId10"/>
    <p:sldLayoutId id="21474838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428A93-5470-40ED-A365-C2203B15F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/>
              <a:t>Project Plan and information plan </a:t>
            </a:r>
            <a:r>
              <a:rPr lang="fr-FR" u="sng" dirty="0" err="1"/>
              <a:t>website</a:t>
            </a:r>
            <a:endParaRPr lang="fr-FR" u="sng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6F9CEEC2-A0A8-4EBB-BED5-B5556D265B31}"/>
              </a:ext>
            </a:extLst>
          </p:cNvPr>
          <p:cNvSpPr txBox="1">
            <a:spLocks/>
          </p:cNvSpPr>
          <p:nvPr/>
        </p:nvSpPr>
        <p:spPr>
          <a:xfrm>
            <a:off x="2486526" y="2456363"/>
            <a:ext cx="607995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u="sng" dirty="0" err="1"/>
              <a:t>Website</a:t>
            </a:r>
            <a:r>
              <a:rPr lang="fr-FR" u="sng" dirty="0"/>
              <a:t> : </a:t>
            </a:r>
            <a:r>
              <a:rPr lang="fr-FR" u="sng" dirty="0" err="1"/>
              <a:t>Milena’s</a:t>
            </a:r>
            <a:r>
              <a:rPr lang="fr-FR" u="sng" dirty="0"/>
              <a:t> Home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BD1E8AE8-C679-4465-B219-53E126A5440F}"/>
              </a:ext>
            </a:extLst>
          </p:cNvPr>
          <p:cNvSpPr txBox="1">
            <a:spLocks/>
          </p:cNvSpPr>
          <p:nvPr/>
        </p:nvSpPr>
        <p:spPr>
          <a:xfrm>
            <a:off x="6898104" y="5359817"/>
            <a:ext cx="49530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dirty="0"/>
              <a:t>RASTAD Milena Erasmus </a:t>
            </a:r>
            <a:r>
              <a:rPr lang="fr-FR" sz="2000" dirty="0" err="1"/>
              <a:t>Student</a:t>
            </a:r>
            <a:r>
              <a:rPr lang="fr-FR" sz="2000" dirty="0"/>
              <a:t> April 2022</a:t>
            </a:r>
          </a:p>
        </p:txBody>
      </p:sp>
    </p:spTree>
    <p:extLst>
      <p:ext uri="{BB962C8B-B14F-4D97-AF65-F5344CB8AC3E}">
        <p14:creationId xmlns:p14="http://schemas.microsoft.com/office/powerpoint/2010/main" val="2678203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6BBE0CB4-0C28-4E32-8653-D5F7590EFB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6" b="2753"/>
          <a:stretch/>
        </p:blipFill>
        <p:spPr>
          <a:xfrm rot="16200000">
            <a:off x="2667001" y="-2667000"/>
            <a:ext cx="6857999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194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E516D5DB-45DD-42E1-84B3-04346C02D8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" b="2391"/>
          <a:stretch/>
        </p:blipFill>
        <p:spPr>
          <a:xfrm rot="16200000">
            <a:off x="2978930" y="-291362"/>
            <a:ext cx="6078278" cy="7953664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4B0C26D-F897-4532-8C86-F2001D1F6BB9}"/>
              </a:ext>
            </a:extLst>
          </p:cNvPr>
          <p:cNvSpPr txBox="1"/>
          <p:nvPr/>
        </p:nvSpPr>
        <p:spPr>
          <a:xfrm>
            <a:off x="3684608" y="0"/>
            <a:ext cx="4666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/>
              <a:t>Home Page - Wireframe</a:t>
            </a:r>
          </a:p>
        </p:txBody>
      </p:sp>
    </p:spTree>
    <p:extLst>
      <p:ext uri="{BB962C8B-B14F-4D97-AF65-F5344CB8AC3E}">
        <p14:creationId xmlns:p14="http://schemas.microsoft.com/office/powerpoint/2010/main" val="1364624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>
            <a:extLst>
              <a:ext uri="{FF2B5EF4-FFF2-40B4-BE49-F238E27FC236}">
                <a16:creationId xmlns:a16="http://schemas.microsoft.com/office/drawing/2014/main" id="{A7EE261E-5AC3-4A55-A2E9-1FF0FCD01D81}"/>
              </a:ext>
            </a:extLst>
          </p:cNvPr>
          <p:cNvSpPr txBox="1"/>
          <p:nvPr/>
        </p:nvSpPr>
        <p:spPr>
          <a:xfrm>
            <a:off x="3772960" y="-73970"/>
            <a:ext cx="4646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/>
              <a:t>Menu Page - Wireframe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0F056D1-0889-4266-BE43-8F8A6F64D4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" r="3805" b="2728"/>
          <a:stretch/>
        </p:blipFill>
        <p:spPr>
          <a:xfrm rot="16200000">
            <a:off x="2757345" y="-568778"/>
            <a:ext cx="6203404" cy="84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696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34617761-F9C5-417A-A625-669A1D7FFE0C}"/>
              </a:ext>
            </a:extLst>
          </p:cNvPr>
          <p:cNvSpPr txBox="1"/>
          <p:nvPr/>
        </p:nvSpPr>
        <p:spPr>
          <a:xfrm>
            <a:off x="3515454" y="32084"/>
            <a:ext cx="49855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/>
              <a:t>Contact Page - Wireframe</a:t>
            </a:r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44231821-868A-40F1-96F0-D1CF278CD7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31" b="3868"/>
          <a:stretch/>
        </p:blipFill>
        <p:spPr>
          <a:xfrm rot="10800000">
            <a:off x="1930398" y="646331"/>
            <a:ext cx="8155708" cy="602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5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E46F5FCE-6126-4C33-A6F9-657E1216A2C9}"/>
              </a:ext>
            </a:extLst>
          </p:cNvPr>
          <p:cNvSpPr txBox="1"/>
          <p:nvPr/>
        </p:nvSpPr>
        <p:spPr>
          <a:xfrm>
            <a:off x="3221751" y="-34905"/>
            <a:ext cx="57484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/>
              <a:t>Reservation</a:t>
            </a:r>
            <a:r>
              <a:rPr lang="fr-FR" sz="3600" dirty="0"/>
              <a:t> Page - Wireframe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7AFC3DA-9147-4947-8157-04C0E7AFDB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45649" y="-328508"/>
            <a:ext cx="6161722" cy="8041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135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428A93-5470-40ED-A365-C2203B15F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7942" y="2766218"/>
            <a:ext cx="4616116" cy="1325563"/>
          </a:xfrm>
        </p:spPr>
        <p:txBody>
          <a:bodyPr/>
          <a:lstStyle/>
          <a:p>
            <a:r>
              <a:rPr lang="fr-FR" u="sng" dirty="0"/>
              <a:t>Project </a:t>
            </a:r>
            <a:r>
              <a:rPr lang="fr-FR" u="sng" dirty="0" err="1"/>
              <a:t>Definition</a:t>
            </a:r>
            <a:endParaRPr lang="fr-FR" u="sng" dirty="0"/>
          </a:p>
        </p:txBody>
      </p:sp>
    </p:spTree>
    <p:extLst>
      <p:ext uri="{BB962C8B-B14F-4D97-AF65-F5344CB8AC3E}">
        <p14:creationId xmlns:p14="http://schemas.microsoft.com/office/powerpoint/2010/main" val="2899384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428A93-5470-40ED-A365-C2203B15F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err="1"/>
              <a:t>Purpose</a:t>
            </a:r>
            <a:r>
              <a:rPr lang="fr-FR" u="sng" dirty="0"/>
              <a:t> of the </a:t>
            </a:r>
            <a:r>
              <a:rPr lang="fr-FR" u="sng" dirty="0" err="1"/>
              <a:t>website</a:t>
            </a:r>
            <a:r>
              <a:rPr lang="fr-FR" u="sng" dirty="0"/>
              <a:t> « </a:t>
            </a:r>
            <a:r>
              <a:rPr lang="fr-FR" u="sng" dirty="0" err="1"/>
              <a:t>Milena’s</a:t>
            </a:r>
            <a:r>
              <a:rPr lang="fr-FR" u="sng" dirty="0"/>
              <a:t> Home »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4D7768C-9840-4C01-9AD9-C27218939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purpose of this project is </a:t>
            </a:r>
            <a:r>
              <a:rPr lang="en-US" b="1" dirty="0"/>
              <a:t>to attract people </a:t>
            </a:r>
            <a:r>
              <a:rPr lang="en-US" dirty="0"/>
              <a:t>to come to this restaurant.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I espect </a:t>
            </a:r>
            <a:r>
              <a:rPr lang="fr-FR" dirty="0" err="1"/>
              <a:t>visitors</a:t>
            </a:r>
            <a:r>
              <a:rPr lang="fr-FR" dirty="0"/>
              <a:t> </a:t>
            </a:r>
            <a:r>
              <a:rPr lang="fr-FR" dirty="0" err="1"/>
              <a:t>getting</a:t>
            </a:r>
            <a:r>
              <a:rPr lang="fr-FR" dirty="0"/>
              <a:t> information of the restaurant. </a:t>
            </a:r>
            <a:r>
              <a:rPr lang="fr-FR" dirty="0" err="1"/>
              <a:t>They</a:t>
            </a:r>
            <a:r>
              <a:rPr lang="fr-FR" dirty="0"/>
              <a:t> are </a:t>
            </a:r>
            <a:r>
              <a:rPr lang="fr-FR" dirty="0" err="1"/>
              <a:t>probably</a:t>
            </a:r>
            <a:r>
              <a:rPr lang="fr-FR" dirty="0"/>
              <a:t> </a:t>
            </a:r>
            <a:r>
              <a:rPr lang="fr-FR" dirty="0" err="1"/>
              <a:t>going</a:t>
            </a:r>
            <a:r>
              <a:rPr lang="fr-FR" dirty="0"/>
              <a:t> to </a:t>
            </a:r>
            <a:r>
              <a:rPr lang="en-GB" dirty="0"/>
              <a:t>have</a:t>
            </a:r>
            <a:r>
              <a:rPr lang="fr-FR" dirty="0"/>
              <a:t> a look at the menu and the </a:t>
            </a:r>
            <a:r>
              <a:rPr lang="fr-FR" dirty="0" err="1"/>
              <a:t>prices</a:t>
            </a:r>
            <a:r>
              <a:rPr lang="fr-FR" dirty="0"/>
              <a:t>. To know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to the restaurant </a:t>
            </a:r>
            <a:r>
              <a:rPr lang="fr-FR" dirty="0" err="1"/>
              <a:t>they</a:t>
            </a:r>
            <a:r>
              <a:rPr lang="fr-FR" dirty="0"/>
              <a:t> are </a:t>
            </a:r>
            <a:r>
              <a:rPr lang="fr-FR" dirty="0" err="1"/>
              <a:t>going</a:t>
            </a:r>
            <a:r>
              <a:rPr lang="fr-FR" dirty="0"/>
              <a:t> to land on the contact page. If </a:t>
            </a:r>
            <a:r>
              <a:rPr lang="fr-FR" dirty="0" err="1"/>
              <a:t>they</a:t>
            </a:r>
            <a:r>
              <a:rPr lang="fr-FR" dirty="0"/>
              <a:t> are </a:t>
            </a:r>
            <a:r>
              <a:rPr lang="fr-FR" dirty="0" err="1"/>
              <a:t>satisfied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the </a:t>
            </a:r>
            <a:r>
              <a:rPr lang="fr-FR" dirty="0" err="1"/>
              <a:t>website</a:t>
            </a:r>
            <a:r>
              <a:rPr lang="fr-FR" dirty="0"/>
              <a:t> has </a:t>
            </a:r>
            <a:r>
              <a:rPr lang="fr-FR" dirty="0" err="1"/>
              <a:t>provided</a:t>
            </a:r>
            <a:r>
              <a:rPr lang="fr-FR" dirty="0"/>
              <a:t> to </a:t>
            </a:r>
            <a:r>
              <a:rPr lang="fr-FR" dirty="0" err="1"/>
              <a:t>them</a:t>
            </a:r>
            <a:r>
              <a:rPr lang="fr-FR" dirty="0"/>
              <a:t>,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make</a:t>
            </a:r>
            <a:r>
              <a:rPr lang="fr-FR" dirty="0"/>
              <a:t> an online </a:t>
            </a:r>
            <a:r>
              <a:rPr lang="fr-FR" dirty="0" err="1"/>
              <a:t>reservation</a:t>
            </a:r>
            <a:r>
              <a:rPr lang="fr-FR" dirty="0"/>
              <a:t>. 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3619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428A93-5470-40ED-A365-C2203B15F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/>
              <a:t>Unique </a:t>
            </a:r>
            <a:r>
              <a:rPr lang="fr-FR" u="sng" dirty="0" err="1"/>
              <a:t>selling</a:t>
            </a:r>
            <a:r>
              <a:rPr lang="fr-FR" u="sng" dirty="0"/>
              <a:t> proposition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4D7768C-9840-4C01-9AD9-C27218939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 makes it unique is that dishes such as </a:t>
            </a:r>
            <a:r>
              <a:rPr lang="en-US" dirty="0" err="1"/>
              <a:t>pizzas,pasta,hamburgers</a:t>
            </a:r>
            <a:r>
              <a:rPr lang="en-US" dirty="0"/>
              <a:t> for example are</a:t>
            </a:r>
            <a:r>
              <a:rPr lang="en-US" b="1" dirty="0"/>
              <a:t> gluten-free</a:t>
            </a:r>
            <a:r>
              <a:rPr lang="en-US" dirty="0"/>
              <a:t>. So customer coming to this restaurant can be gluten-free allergic without any problem.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dishes are made with ingredients of the </a:t>
            </a:r>
            <a:r>
              <a:rPr lang="en-US" b="1" dirty="0"/>
              <a:t>local market</a:t>
            </a:r>
            <a:r>
              <a:rPr lang="en-US" dirty="0"/>
              <a:t>, fresh fish every day for example. 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You can </a:t>
            </a:r>
            <a:r>
              <a:rPr lang="fr-FR" dirty="0" err="1"/>
              <a:t>make</a:t>
            </a:r>
            <a:r>
              <a:rPr lang="fr-FR" dirty="0"/>
              <a:t> an </a:t>
            </a:r>
            <a:r>
              <a:rPr lang="fr-FR" b="1" dirty="0"/>
              <a:t>online </a:t>
            </a:r>
            <a:r>
              <a:rPr lang="fr-FR" b="1" dirty="0" err="1"/>
              <a:t>reservation</a:t>
            </a:r>
            <a:r>
              <a:rPr lang="fr-FR" b="1" dirty="0"/>
              <a:t> </a:t>
            </a:r>
            <a:r>
              <a:rPr lang="fr-FR" dirty="0"/>
              <a:t>for a table. The restaurant </a:t>
            </a:r>
            <a:r>
              <a:rPr lang="fr-FR" dirty="0" err="1"/>
              <a:t>is</a:t>
            </a:r>
            <a:r>
              <a:rPr lang="fr-FR" dirty="0"/>
              <a:t> open a long </a:t>
            </a:r>
            <a:r>
              <a:rPr lang="fr-FR" dirty="0" err="1"/>
              <a:t>period</a:t>
            </a:r>
            <a:r>
              <a:rPr lang="fr-FR" dirty="0"/>
              <a:t> </a:t>
            </a:r>
            <a:r>
              <a:rPr lang="fr-FR" dirty="0" err="1"/>
              <a:t>during</a:t>
            </a:r>
            <a:r>
              <a:rPr lang="fr-FR" dirty="0"/>
              <a:t> the </a:t>
            </a:r>
            <a:r>
              <a:rPr lang="fr-FR" dirty="0" err="1"/>
              <a:t>day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344519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660A8B-7146-4832-9D8E-5F603072D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/>
              <a:t>Description of the </a:t>
            </a:r>
            <a:r>
              <a:rPr lang="fr-FR" u="sng" dirty="0" err="1"/>
              <a:t>target</a:t>
            </a:r>
            <a:r>
              <a:rPr lang="fr-FR" u="sng" dirty="0"/>
              <a:t> group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2419DEF-DECE-4330-BF0E-F566ED0C2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People of </a:t>
            </a:r>
            <a:r>
              <a:rPr lang="en-US" b="1" dirty="0"/>
              <a:t>all ages </a:t>
            </a:r>
            <a:r>
              <a:rPr lang="en-US" dirty="0"/>
              <a:t>are welcome in this restaurant.</a:t>
            </a:r>
          </a:p>
          <a:p>
            <a:pPr marL="0" indent="0">
              <a:buNone/>
            </a:pPr>
            <a:r>
              <a:rPr lang="en-US" dirty="0"/>
              <a:t>People having </a:t>
            </a:r>
            <a:r>
              <a:rPr lang="en-US" b="1" dirty="0"/>
              <a:t>gluten allergies </a:t>
            </a:r>
            <a:r>
              <a:rPr lang="en-US" dirty="0"/>
              <a:t>are the main target. </a:t>
            </a:r>
          </a:p>
          <a:p>
            <a:pPr marL="0" indent="0">
              <a:buNone/>
            </a:pPr>
            <a:r>
              <a:rPr lang="en-US" dirty="0"/>
              <a:t>People wanting to spend a good meal with </a:t>
            </a:r>
            <a:r>
              <a:rPr lang="en-US" b="1" dirty="0"/>
              <a:t>family or friends </a:t>
            </a:r>
            <a:r>
              <a:rPr lang="en-US" dirty="0"/>
              <a:t>in a </a:t>
            </a:r>
            <a:r>
              <a:rPr lang="en-US" b="1" dirty="0"/>
              <a:t>non “industrial” restaurant. </a:t>
            </a:r>
          </a:p>
          <a:p>
            <a:pPr marL="0" indent="0">
              <a:buNone/>
            </a:pPr>
            <a:r>
              <a:rPr lang="en-US" dirty="0"/>
              <a:t>People wanting to eat </a:t>
            </a:r>
            <a:r>
              <a:rPr lang="en-US" b="1" dirty="0"/>
              <a:t>local/fresh products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 have created </a:t>
            </a:r>
            <a:r>
              <a:rPr lang="en-US" b="1" dirty="0"/>
              <a:t>Emilie </a:t>
            </a:r>
            <a:r>
              <a:rPr lang="en-US" dirty="0"/>
              <a:t>and </a:t>
            </a:r>
            <a:r>
              <a:rPr lang="en-US" b="1" dirty="0"/>
              <a:t>Gaston</a:t>
            </a:r>
            <a:r>
              <a:rPr lang="en-US" dirty="0"/>
              <a:t> who could possibly be frequent guests at Milena’s Home. 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85472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B82BBB2-6AC0-454B-BE0C-0A526EE68970}"/>
              </a:ext>
            </a:extLst>
          </p:cNvPr>
          <p:cNvSpPr txBox="1"/>
          <p:nvPr/>
        </p:nvSpPr>
        <p:spPr>
          <a:xfrm>
            <a:off x="563418" y="332509"/>
            <a:ext cx="1320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Persona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57AE667-7803-4746-AE6E-17A6A74743EA}"/>
              </a:ext>
            </a:extLst>
          </p:cNvPr>
          <p:cNvCxnSpPr/>
          <p:nvPr/>
        </p:nvCxnSpPr>
        <p:spPr>
          <a:xfrm>
            <a:off x="304800" y="763396"/>
            <a:ext cx="114992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6B2A384D-FE83-4494-A4B9-69E10C2536B2}"/>
              </a:ext>
            </a:extLst>
          </p:cNvPr>
          <p:cNvSpPr txBox="1"/>
          <p:nvPr/>
        </p:nvSpPr>
        <p:spPr>
          <a:xfrm>
            <a:off x="8114144" y="290945"/>
            <a:ext cx="22490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Name : Emilie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A91C99-9ABA-463B-A6A1-BADDD2B95407}"/>
              </a:ext>
            </a:extLst>
          </p:cNvPr>
          <p:cNvSpPr/>
          <p:nvPr/>
        </p:nvSpPr>
        <p:spPr>
          <a:xfrm>
            <a:off x="585294" y="1052945"/>
            <a:ext cx="2671253" cy="3486971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CCA1F43-214E-4870-A19A-DF9582DBC2AE}"/>
              </a:ext>
            </a:extLst>
          </p:cNvPr>
          <p:cNvSpPr txBox="1"/>
          <p:nvPr/>
        </p:nvSpPr>
        <p:spPr>
          <a:xfrm>
            <a:off x="732414" y="1238399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Name : Emilie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B70605-03CC-4B9C-B5AF-3974D3AA4CBD}"/>
              </a:ext>
            </a:extLst>
          </p:cNvPr>
          <p:cNvSpPr txBox="1"/>
          <p:nvPr/>
        </p:nvSpPr>
        <p:spPr>
          <a:xfrm>
            <a:off x="732414" y="1712613"/>
            <a:ext cx="1409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Sex</a:t>
            </a:r>
            <a:r>
              <a:rPr lang="fr-FR" dirty="0"/>
              <a:t> : </a:t>
            </a:r>
            <a:r>
              <a:rPr lang="fr-FR" dirty="0" err="1"/>
              <a:t>Women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6BFE3FA-9569-4D20-9796-C357B4C8CA4E}"/>
              </a:ext>
            </a:extLst>
          </p:cNvPr>
          <p:cNvSpPr txBox="1"/>
          <p:nvPr/>
        </p:nvSpPr>
        <p:spPr>
          <a:xfrm>
            <a:off x="724226" y="2320055"/>
            <a:ext cx="183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Age : 16 </a:t>
            </a:r>
            <a:r>
              <a:rPr lang="fr-FR" dirty="0" err="1"/>
              <a:t>years</a:t>
            </a:r>
            <a:r>
              <a:rPr lang="fr-FR" dirty="0"/>
              <a:t> </a:t>
            </a:r>
            <a:r>
              <a:rPr lang="fr-FR" dirty="0" err="1"/>
              <a:t>old</a:t>
            </a:r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EDAA561-6402-44AB-9EF7-5864348EE794}"/>
              </a:ext>
            </a:extLst>
          </p:cNvPr>
          <p:cNvSpPr txBox="1"/>
          <p:nvPr/>
        </p:nvSpPr>
        <p:spPr>
          <a:xfrm>
            <a:off x="732414" y="2834161"/>
            <a:ext cx="1487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Status</a:t>
            </a:r>
            <a:r>
              <a:rPr lang="fr-FR" dirty="0"/>
              <a:t> : Single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EA2AE20-10F4-425C-AA9B-20CCB604EA38}"/>
              </a:ext>
            </a:extLst>
          </p:cNvPr>
          <p:cNvSpPr txBox="1"/>
          <p:nvPr/>
        </p:nvSpPr>
        <p:spPr>
          <a:xfrm>
            <a:off x="724226" y="3344811"/>
            <a:ext cx="1834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Profession : None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96F827B-A822-447F-8FA0-37EBF856CF05}"/>
              </a:ext>
            </a:extLst>
          </p:cNvPr>
          <p:cNvSpPr txBox="1"/>
          <p:nvPr/>
        </p:nvSpPr>
        <p:spPr>
          <a:xfrm>
            <a:off x="741176" y="3986114"/>
            <a:ext cx="2391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Locatie</a:t>
            </a:r>
            <a:r>
              <a:rPr lang="fr-FR" dirty="0"/>
              <a:t> : Toulon, France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F9C139-D18F-462F-B021-F7A55809D4A4}"/>
              </a:ext>
            </a:extLst>
          </p:cNvPr>
          <p:cNvSpPr/>
          <p:nvPr/>
        </p:nvSpPr>
        <p:spPr>
          <a:xfrm rot="5400000">
            <a:off x="3933825" y="375664"/>
            <a:ext cx="2132412" cy="3486971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DFBD76-9401-4AD9-B5C3-E760DBCA4910}"/>
              </a:ext>
            </a:extLst>
          </p:cNvPr>
          <p:cNvSpPr/>
          <p:nvPr/>
        </p:nvSpPr>
        <p:spPr>
          <a:xfrm rot="5400000">
            <a:off x="7348894" y="441273"/>
            <a:ext cx="2132411" cy="3378476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C63CBEA-A9D5-41E8-862A-AA143655EF00}"/>
              </a:ext>
            </a:extLst>
          </p:cNvPr>
          <p:cNvSpPr txBox="1"/>
          <p:nvPr/>
        </p:nvSpPr>
        <p:spPr>
          <a:xfrm>
            <a:off x="6784836" y="1233926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Bio : 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8B884363-8D9A-4D88-822C-30775864DEC7}"/>
              </a:ext>
            </a:extLst>
          </p:cNvPr>
          <p:cNvSpPr txBox="1"/>
          <p:nvPr/>
        </p:nvSpPr>
        <p:spPr>
          <a:xfrm>
            <a:off x="6743518" y="1662024"/>
            <a:ext cx="31291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Emilie </a:t>
            </a:r>
            <a:r>
              <a:rPr lang="fr-FR" dirty="0" err="1"/>
              <a:t>is</a:t>
            </a:r>
            <a:r>
              <a:rPr lang="fr-FR" dirty="0"/>
              <a:t> a teenager </a:t>
            </a:r>
            <a:r>
              <a:rPr lang="fr-FR" dirty="0" err="1"/>
              <a:t>enjoying</a:t>
            </a:r>
            <a:r>
              <a:rPr lang="fr-FR" dirty="0"/>
              <a:t> </a:t>
            </a:r>
            <a:r>
              <a:rPr lang="fr-FR" dirty="0" err="1"/>
              <a:t>her</a:t>
            </a:r>
            <a:r>
              <a:rPr lang="fr-FR" dirty="0"/>
              <a:t> life. </a:t>
            </a:r>
            <a:r>
              <a:rPr lang="fr-FR" dirty="0" err="1"/>
              <a:t>She</a:t>
            </a:r>
            <a:r>
              <a:rPr lang="fr-FR" dirty="0"/>
              <a:t> cares a lot about </a:t>
            </a:r>
            <a:r>
              <a:rPr lang="fr-FR" dirty="0" err="1"/>
              <a:t>her</a:t>
            </a:r>
            <a:r>
              <a:rPr lang="fr-FR" dirty="0"/>
              <a:t> </a:t>
            </a:r>
            <a:r>
              <a:rPr lang="fr-FR" dirty="0" err="1"/>
              <a:t>friends</a:t>
            </a:r>
            <a:r>
              <a:rPr lang="fr-FR" dirty="0"/>
              <a:t> and like to go to restaurants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them</a:t>
            </a:r>
            <a:endParaRPr lang="fr-FR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63C36-410F-427D-995D-1BC42B193B1E}"/>
              </a:ext>
            </a:extLst>
          </p:cNvPr>
          <p:cNvSpPr/>
          <p:nvPr/>
        </p:nvSpPr>
        <p:spPr>
          <a:xfrm rot="5400000">
            <a:off x="4316567" y="2130623"/>
            <a:ext cx="1345298" cy="3473289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C8C8B2-CCCF-4A75-BE20-58F01ED58F26}"/>
              </a:ext>
            </a:extLst>
          </p:cNvPr>
          <p:cNvSpPr/>
          <p:nvPr/>
        </p:nvSpPr>
        <p:spPr>
          <a:xfrm rot="5400000">
            <a:off x="7742450" y="2186904"/>
            <a:ext cx="1345298" cy="3378475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467800-6049-49A7-9E42-FDA01AD18A37}"/>
              </a:ext>
            </a:extLst>
          </p:cNvPr>
          <p:cNvSpPr/>
          <p:nvPr/>
        </p:nvSpPr>
        <p:spPr>
          <a:xfrm rot="5400000">
            <a:off x="3986239" y="3808544"/>
            <a:ext cx="1997120" cy="3464456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F1CDA20-61F0-49D9-81F8-3431D2378D52}"/>
              </a:ext>
            </a:extLst>
          </p:cNvPr>
          <p:cNvSpPr/>
          <p:nvPr/>
        </p:nvSpPr>
        <p:spPr>
          <a:xfrm rot="5400000">
            <a:off x="7416537" y="3844563"/>
            <a:ext cx="1997119" cy="3378478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C3BA554-3EB1-4197-94B2-F58CA3FC7ECE}"/>
              </a:ext>
            </a:extLst>
          </p:cNvPr>
          <p:cNvSpPr txBox="1"/>
          <p:nvPr/>
        </p:nvSpPr>
        <p:spPr>
          <a:xfrm>
            <a:off x="6898474" y="3185356"/>
            <a:ext cx="1166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Interests</a:t>
            </a:r>
            <a:r>
              <a:rPr lang="fr-FR" dirty="0"/>
              <a:t> : 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FB893185-5264-4EAA-8929-2391F9258DFC}"/>
              </a:ext>
            </a:extLst>
          </p:cNvPr>
          <p:cNvSpPr txBox="1"/>
          <p:nvPr/>
        </p:nvSpPr>
        <p:spPr>
          <a:xfrm>
            <a:off x="6921830" y="4670877"/>
            <a:ext cx="2121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Preferred</a:t>
            </a:r>
            <a:r>
              <a:rPr lang="fr-FR" dirty="0"/>
              <a:t> channels : 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519C877-AE17-4110-8F73-EE2B4BFCBFE8}"/>
              </a:ext>
            </a:extLst>
          </p:cNvPr>
          <p:cNvSpPr txBox="1"/>
          <p:nvPr/>
        </p:nvSpPr>
        <p:spPr>
          <a:xfrm>
            <a:off x="6743517" y="5162295"/>
            <a:ext cx="32864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Emilie likes to </a:t>
            </a: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reservations</a:t>
            </a:r>
            <a:r>
              <a:rPr lang="fr-FR" dirty="0"/>
              <a:t> online. </a:t>
            </a:r>
            <a:r>
              <a:rPr lang="fr-FR" dirty="0" err="1"/>
              <a:t>She</a:t>
            </a:r>
            <a:r>
              <a:rPr lang="fr-FR" dirty="0"/>
              <a:t> </a:t>
            </a:r>
            <a:r>
              <a:rPr lang="fr-FR" dirty="0" err="1"/>
              <a:t>does</a:t>
            </a:r>
            <a:r>
              <a:rPr lang="fr-FR" dirty="0"/>
              <a:t> not like to phone to have informations and </a:t>
            </a: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reservations</a:t>
            </a:r>
            <a:endParaRPr lang="fr-FR" dirty="0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C781BD6E-3025-4D1F-88FF-244233F3006E}"/>
              </a:ext>
            </a:extLst>
          </p:cNvPr>
          <p:cNvSpPr txBox="1"/>
          <p:nvPr/>
        </p:nvSpPr>
        <p:spPr>
          <a:xfrm>
            <a:off x="3484310" y="4645633"/>
            <a:ext cx="2453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Frustrations in </a:t>
            </a:r>
            <a:r>
              <a:rPr lang="fr-FR" dirty="0" err="1"/>
              <a:t>context</a:t>
            </a:r>
            <a:r>
              <a:rPr lang="fr-FR" dirty="0"/>
              <a:t> : 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CB0576F-4958-43D1-AE7A-A1A5131A0701}"/>
              </a:ext>
            </a:extLst>
          </p:cNvPr>
          <p:cNvSpPr txBox="1"/>
          <p:nvPr/>
        </p:nvSpPr>
        <p:spPr>
          <a:xfrm>
            <a:off x="3238897" y="5028949"/>
            <a:ext cx="33784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Emile is allergic to gluten. She always takes salads in restaurants, but she would be able to eat pizzas or hamburgers like the others.</a:t>
            </a:r>
            <a:endParaRPr lang="fr-FR" dirty="0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D28E8946-37F6-4715-8674-D7EC63C23943}"/>
              </a:ext>
            </a:extLst>
          </p:cNvPr>
          <p:cNvSpPr txBox="1"/>
          <p:nvPr/>
        </p:nvSpPr>
        <p:spPr>
          <a:xfrm>
            <a:off x="3376391" y="3290768"/>
            <a:ext cx="185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Goals in </a:t>
            </a:r>
            <a:r>
              <a:rPr lang="fr-FR" dirty="0" err="1"/>
              <a:t>context</a:t>
            </a:r>
            <a:r>
              <a:rPr lang="fr-FR" dirty="0"/>
              <a:t> : 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B991F6C1-B680-4A3E-BA86-9A945E5BBC1E}"/>
              </a:ext>
            </a:extLst>
          </p:cNvPr>
          <p:cNvSpPr txBox="1"/>
          <p:nvPr/>
        </p:nvSpPr>
        <p:spPr>
          <a:xfrm>
            <a:off x="3335220" y="3647447"/>
            <a:ext cx="31776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Emilie saves money to be able to go to the restaurant with her friends.</a:t>
            </a:r>
            <a:endParaRPr lang="fr-FR" dirty="0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3F767D01-3A02-484B-A2B0-61B23579833B}"/>
              </a:ext>
            </a:extLst>
          </p:cNvPr>
          <p:cNvSpPr txBox="1"/>
          <p:nvPr/>
        </p:nvSpPr>
        <p:spPr>
          <a:xfrm>
            <a:off x="6776536" y="3590364"/>
            <a:ext cx="32203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Emilie </a:t>
            </a:r>
            <a:r>
              <a:rPr lang="fr-FR" dirty="0" err="1"/>
              <a:t>would</a:t>
            </a:r>
            <a:r>
              <a:rPr lang="fr-FR" dirty="0"/>
              <a:t> like to </a:t>
            </a:r>
            <a:r>
              <a:rPr lang="fr-FR" dirty="0" err="1"/>
              <a:t>work</a:t>
            </a:r>
            <a:r>
              <a:rPr lang="fr-FR" dirty="0"/>
              <a:t> in a restaurant as a </a:t>
            </a:r>
            <a:r>
              <a:rPr lang="fr-FR" dirty="0" err="1"/>
              <a:t>chief</a:t>
            </a:r>
            <a:r>
              <a:rPr lang="fr-FR" dirty="0"/>
              <a:t>. </a:t>
            </a:r>
            <a:r>
              <a:rPr lang="fr-FR" dirty="0" err="1"/>
              <a:t>She</a:t>
            </a:r>
            <a:r>
              <a:rPr lang="fr-FR" dirty="0"/>
              <a:t> </a:t>
            </a:r>
            <a:r>
              <a:rPr lang="fr-FR" dirty="0" err="1"/>
              <a:t>enjoys</a:t>
            </a:r>
            <a:r>
              <a:rPr lang="fr-FR" dirty="0"/>
              <a:t> </a:t>
            </a:r>
            <a:r>
              <a:rPr lang="fr-FR" dirty="0" err="1"/>
              <a:t>tasting</a:t>
            </a:r>
            <a:r>
              <a:rPr lang="fr-FR" dirty="0"/>
              <a:t> new </a:t>
            </a:r>
            <a:r>
              <a:rPr lang="fr-FR" dirty="0" err="1"/>
              <a:t>recipies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2449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B82BBB2-6AC0-454B-BE0C-0A526EE68970}"/>
              </a:ext>
            </a:extLst>
          </p:cNvPr>
          <p:cNvSpPr txBox="1"/>
          <p:nvPr/>
        </p:nvSpPr>
        <p:spPr>
          <a:xfrm>
            <a:off x="563418" y="332509"/>
            <a:ext cx="1320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Persona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957AE667-7803-4746-AE6E-17A6A74743EA}"/>
              </a:ext>
            </a:extLst>
          </p:cNvPr>
          <p:cNvCxnSpPr/>
          <p:nvPr/>
        </p:nvCxnSpPr>
        <p:spPr>
          <a:xfrm>
            <a:off x="304800" y="763396"/>
            <a:ext cx="114992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6B2A384D-FE83-4494-A4B9-69E10C2536B2}"/>
              </a:ext>
            </a:extLst>
          </p:cNvPr>
          <p:cNvSpPr txBox="1"/>
          <p:nvPr/>
        </p:nvSpPr>
        <p:spPr>
          <a:xfrm>
            <a:off x="8114144" y="290945"/>
            <a:ext cx="22490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Name : Gaston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A91C99-9ABA-463B-A6A1-BADDD2B95407}"/>
              </a:ext>
            </a:extLst>
          </p:cNvPr>
          <p:cNvSpPr/>
          <p:nvPr/>
        </p:nvSpPr>
        <p:spPr>
          <a:xfrm>
            <a:off x="585294" y="1052945"/>
            <a:ext cx="2671253" cy="3486971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CCA1F43-214E-4870-A19A-DF9582DBC2AE}"/>
              </a:ext>
            </a:extLst>
          </p:cNvPr>
          <p:cNvSpPr txBox="1"/>
          <p:nvPr/>
        </p:nvSpPr>
        <p:spPr>
          <a:xfrm>
            <a:off x="732414" y="1238399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Name : Gaston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B70605-03CC-4B9C-B5AF-3974D3AA4CBD}"/>
              </a:ext>
            </a:extLst>
          </p:cNvPr>
          <p:cNvSpPr txBox="1"/>
          <p:nvPr/>
        </p:nvSpPr>
        <p:spPr>
          <a:xfrm>
            <a:off x="732414" y="1712613"/>
            <a:ext cx="1104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Sex</a:t>
            </a:r>
            <a:r>
              <a:rPr lang="fr-FR" dirty="0"/>
              <a:t> : Men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6BFE3FA-9569-4D20-9796-C357B4C8CA4E}"/>
              </a:ext>
            </a:extLst>
          </p:cNvPr>
          <p:cNvSpPr txBox="1"/>
          <p:nvPr/>
        </p:nvSpPr>
        <p:spPr>
          <a:xfrm>
            <a:off x="724226" y="2320055"/>
            <a:ext cx="183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Age : 46 </a:t>
            </a:r>
            <a:r>
              <a:rPr lang="fr-FR" dirty="0" err="1"/>
              <a:t>years</a:t>
            </a:r>
            <a:r>
              <a:rPr lang="fr-FR" dirty="0"/>
              <a:t> </a:t>
            </a:r>
            <a:r>
              <a:rPr lang="fr-FR" dirty="0" err="1"/>
              <a:t>old</a:t>
            </a:r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EDAA561-6402-44AB-9EF7-5864348EE794}"/>
              </a:ext>
            </a:extLst>
          </p:cNvPr>
          <p:cNvSpPr txBox="1"/>
          <p:nvPr/>
        </p:nvSpPr>
        <p:spPr>
          <a:xfrm>
            <a:off x="732414" y="2834161"/>
            <a:ext cx="1468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Status</a:t>
            </a:r>
            <a:r>
              <a:rPr lang="fr-FR" dirty="0"/>
              <a:t> : </a:t>
            </a:r>
            <a:r>
              <a:rPr lang="fr-FR" dirty="0" err="1"/>
              <a:t>Taken</a:t>
            </a:r>
            <a:endParaRPr lang="fr-FR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EA2AE20-10F4-425C-AA9B-20CCB604EA38}"/>
              </a:ext>
            </a:extLst>
          </p:cNvPr>
          <p:cNvSpPr txBox="1"/>
          <p:nvPr/>
        </p:nvSpPr>
        <p:spPr>
          <a:xfrm>
            <a:off x="724226" y="3344811"/>
            <a:ext cx="2154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Profession : </a:t>
            </a:r>
            <a:r>
              <a:rPr lang="fr-FR" dirty="0" err="1"/>
              <a:t>Engineer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96F827B-A822-447F-8FA0-37EBF856CF05}"/>
              </a:ext>
            </a:extLst>
          </p:cNvPr>
          <p:cNvSpPr txBox="1"/>
          <p:nvPr/>
        </p:nvSpPr>
        <p:spPr>
          <a:xfrm>
            <a:off x="733097" y="3873752"/>
            <a:ext cx="2375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Locatie</a:t>
            </a:r>
            <a:r>
              <a:rPr lang="fr-FR" dirty="0"/>
              <a:t> : La Cadière, France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F9C139-D18F-462F-B021-F7A55809D4A4}"/>
              </a:ext>
            </a:extLst>
          </p:cNvPr>
          <p:cNvSpPr/>
          <p:nvPr/>
        </p:nvSpPr>
        <p:spPr>
          <a:xfrm rot="5400000">
            <a:off x="3939506" y="381345"/>
            <a:ext cx="2121051" cy="3486971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DFBD76-9401-4AD9-B5C3-E760DBCA4910}"/>
              </a:ext>
            </a:extLst>
          </p:cNvPr>
          <p:cNvSpPr/>
          <p:nvPr/>
        </p:nvSpPr>
        <p:spPr>
          <a:xfrm rot="5400000">
            <a:off x="7275913" y="368291"/>
            <a:ext cx="2132411" cy="3524440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C63CBEA-A9D5-41E8-862A-AA143655EF00}"/>
              </a:ext>
            </a:extLst>
          </p:cNvPr>
          <p:cNvSpPr txBox="1"/>
          <p:nvPr/>
        </p:nvSpPr>
        <p:spPr>
          <a:xfrm>
            <a:off x="6631046" y="123404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Bio : 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8B884363-8D9A-4D88-822C-30775864DEC7}"/>
              </a:ext>
            </a:extLst>
          </p:cNvPr>
          <p:cNvSpPr txBox="1"/>
          <p:nvPr/>
        </p:nvSpPr>
        <p:spPr>
          <a:xfrm>
            <a:off x="6743518" y="1662024"/>
            <a:ext cx="31291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Gaston </a:t>
            </a:r>
            <a:r>
              <a:rPr lang="fr-FR" dirty="0" err="1"/>
              <a:t>is</a:t>
            </a:r>
            <a:r>
              <a:rPr lang="fr-FR" dirty="0"/>
              <a:t> an </a:t>
            </a:r>
            <a:r>
              <a:rPr lang="fr-FR" dirty="0" err="1"/>
              <a:t>Engineer</a:t>
            </a:r>
            <a:r>
              <a:rPr lang="fr-FR" dirty="0"/>
              <a:t>. He </a:t>
            </a:r>
            <a:r>
              <a:rPr lang="fr-FR" dirty="0" err="1"/>
              <a:t>works</a:t>
            </a:r>
            <a:r>
              <a:rPr lang="fr-FR" dirty="0"/>
              <a:t> a lot to </a:t>
            </a:r>
            <a:r>
              <a:rPr lang="fr-FR" dirty="0" err="1"/>
              <a:t>provide</a:t>
            </a:r>
            <a:r>
              <a:rPr lang="fr-FR" dirty="0"/>
              <a:t> a good life for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family</a:t>
            </a:r>
            <a:r>
              <a:rPr lang="fr-FR" dirty="0"/>
              <a:t>. He has </a:t>
            </a:r>
            <a:r>
              <a:rPr lang="fr-FR" dirty="0" err="1"/>
              <a:t>two</a:t>
            </a:r>
            <a:r>
              <a:rPr lang="fr-FR" dirty="0"/>
              <a:t> kids and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married</a:t>
            </a:r>
            <a:r>
              <a:rPr lang="fr-FR" dirty="0"/>
              <a:t>.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A63C36-410F-427D-995D-1BC42B193B1E}"/>
              </a:ext>
            </a:extLst>
          </p:cNvPr>
          <p:cNvSpPr/>
          <p:nvPr/>
        </p:nvSpPr>
        <p:spPr>
          <a:xfrm rot="5400000">
            <a:off x="4243586" y="2203653"/>
            <a:ext cx="1345298" cy="3327326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C8C8B2-CCCF-4A75-BE20-58F01ED58F26}"/>
              </a:ext>
            </a:extLst>
          </p:cNvPr>
          <p:cNvSpPr/>
          <p:nvPr/>
        </p:nvSpPr>
        <p:spPr>
          <a:xfrm rot="5400000">
            <a:off x="7664790" y="2109633"/>
            <a:ext cx="1364874" cy="3514224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467800-6049-49A7-9E42-FDA01AD18A37}"/>
              </a:ext>
            </a:extLst>
          </p:cNvPr>
          <p:cNvSpPr/>
          <p:nvPr/>
        </p:nvSpPr>
        <p:spPr>
          <a:xfrm rot="5400000">
            <a:off x="3929753" y="3872000"/>
            <a:ext cx="1983179" cy="3337543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F1CDA20-61F0-49D9-81F8-3431D2378D52}"/>
              </a:ext>
            </a:extLst>
          </p:cNvPr>
          <p:cNvSpPr/>
          <p:nvPr/>
        </p:nvSpPr>
        <p:spPr>
          <a:xfrm rot="5400000">
            <a:off x="7348667" y="3776688"/>
            <a:ext cx="1997119" cy="3514223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C3BA554-3EB1-4197-94B2-F58CA3FC7ECE}"/>
              </a:ext>
            </a:extLst>
          </p:cNvPr>
          <p:cNvSpPr txBox="1"/>
          <p:nvPr/>
        </p:nvSpPr>
        <p:spPr>
          <a:xfrm>
            <a:off x="6650323" y="3288377"/>
            <a:ext cx="1166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Interests</a:t>
            </a:r>
            <a:r>
              <a:rPr lang="fr-FR" dirty="0"/>
              <a:t> : 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FB893185-5264-4EAA-8929-2391F9258DFC}"/>
              </a:ext>
            </a:extLst>
          </p:cNvPr>
          <p:cNvSpPr txBox="1"/>
          <p:nvPr/>
        </p:nvSpPr>
        <p:spPr>
          <a:xfrm>
            <a:off x="6590115" y="4683429"/>
            <a:ext cx="2121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Preferred</a:t>
            </a:r>
            <a:r>
              <a:rPr lang="fr-FR" dirty="0"/>
              <a:t> channels : 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F519C877-AE17-4110-8F73-EE2B4BFCBFE8}"/>
              </a:ext>
            </a:extLst>
          </p:cNvPr>
          <p:cNvSpPr txBox="1"/>
          <p:nvPr/>
        </p:nvSpPr>
        <p:spPr>
          <a:xfrm>
            <a:off x="6702588" y="5089727"/>
            <a:ext cx="32864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Gaston like to surf on the internet to </a:t>
            </a:r>
            <a:r>
              <a:rPr lang="fr-FR" dirty="0" err="1"/>
              <a:t>find</a:t>
            </a:r>
            <a:r>
              <a:rPr lang="fr-FR" dirty="0"/>
              <a:t> a restaurant. He like to have </a:t>
            </a:r>
            <a:r>
              <a:rPr lang="fr-FR" dirty="0" err="1"/>
              <a:t>clear</a:t>
            </a:r>
            <a:r>
              <a:rPr lang="fr-FR" dirty="0"/>
              <a:t> and straight informations about the restaurant and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serve.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C781BD6E-3025-4D1F-88FF-244233F3006E}"/>
              </a:ext>
            </a:extLst>
          </p:cNvPr>
          <p:cNvSpPr txBox="1"/>
          <p:nvPr/>
        </p:nvSpPr>
        <p:spPr>
          <a:xfrm>
            <a:off x="3484310" y="4645633"/>
            <a:ext cx="2453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Frustrations in </a:t>
            </a:r>
            <a:r>
              <a:rPr lang="fr-FR" dirty="0" err="1"/>
              <a:t>context</a:t>
            </a:r>
            <a:r>
              <a:rPr lang="fr-FR" dirty="0"/>
              <a:t> : 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CB0576F-4958-43D1-AE7A-A1A5131A0701}"/>
              </a:ext>
            </a:extLst>
          </p:cNvPr>
          <p:cNvSpPr txBox="1"/>
          <p:nvPr/>
        </p:nvSpPr>
        <p:spPr>
          <a:xfrm>
            <a:off x="3365045" y="5021695"/>
            <a:ext cx="3378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Gaston </a:t>
            </a:r>
            <a:r>
              <a:rPr lang="fr-FR" dirty="0" err="1"/>
              <a:t>wants</a:t>
            </a:r>
            <a:r>
              <a:rPr lang="fr-FR" dirty="0"/>
              <a:t> to </a:t>
            </a:r>
            <a:r>
              <a:rPr lang="fr-FR" dirty="0" err="1"/>
              <a:t>find</a:t>
            </a:r>
            <a:r>
              <a:rPr lang="fr-FR" dirty="0"/>
              <a:t> a restaurant </a:t>
            </a:r>
            <a:r>
              <a:rPr lang="fr-FR" dirty="0" err="1"/>
              <a:t>near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he</a:t>
            </a:r>
            <a:r>
              <a:rPr lang="fr-FR" dirty="0"/>
              <a:t> </a:t>
            </a:r>
            <a:r>
              <a:rPr lang="fr-FR" dirty="0" err="1"/>
              <a:t>lives</a:t>
            </a:r>
            <a:r>
              <a:rPr lang="fr-FR" dirty="0"/>
              <a:t>. He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needs</a:t>
            </a:r>
            <a:r>
              <a:rPr lang="fr-FR" dirty="0"/>
              <a:t> a restaurant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his</a:t>
            </a:r>
            <a:r>
              <a:rPr lang="fr-FR" dirty="0"/>
              <a:t> kids can </a:t>
            </a:r>
            <a:r>
              <a:rPr lang="fr-FR" dirty="0" err="1"/>
              <a:t>eat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local </a:t>
            </a:r>
            <a:r>
              <a:rPr lang="fr-FR" dirty="0" err="1"/>
              <a:t>products</a:t>
            </a:r>
            <a:r>
              <a:rPr lang="fr-FR" dirty="0"/>
              <a:t>.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D28E8946-37F6-4715-8674-D7EC63C23943}"/>
              </a:ext>
            </a:extLst>
          </p:cNvPr>
          <p:cNvSpPr txBox="1"/>
          <p:nvPr/>
        </p:nvSpPr>
        <p:spPr>
          <a:xfrm>
            <a:off x="3375171" y="3196631"/>
            <a:ext cx="185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Goals in </a:t>
            </a:r>
            <a:r>
              <a:rPr lang="fr-FR" dirty="0" err="1"/>
              <a:t>context</a:t>
            </a:r>
            <a:r>
              <a:rPr lang="fr-FR" dirty="0"/>
              <a:t> : 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B991F6C1-B680-4A3E-BA86-9A945E5BBC1E}"/>
              </a:ext>
            </a:extLst>
          </p:cNvPr>
          <p:cNvSpPr txBox="1"/>
          <p:nvPr/>
        </p:nvSpPr>
        <p:spPr>
          <a:xfrm>
            <a:off x="3402213" y="3553170"/>
            <a:ext cx="31776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Gaston is very busy but try to find the time to go to some restaurants with his family</a:t>
            </a:r>
            <a:endParaRPr lang="fr-FR" dirty="0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3F767D01-3A02-484B-A2B0-61B23579833B}"/>
              </a:ext>
            </a:extLst>
          </p:cNvPr>
          <p:cNvSpPr txBox="1"/>
          <p:nvPr/>
        </p:nvSpPr>
        <p:spPr>
          <a:xfrm>
            <a:off x="6708255" y="3625852"/>
            <a:ext cx="32203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Gaston </a:t>
            </a:r>
            <a:r>
              <a:rPr lang="fr-FR" dirty="0" err="1"/>
              <a:t>is</a:t>
            </a:r>
            <a:r>
              <a:rPr lang="fr-FR" dirty="0"/>
              <a:t> happy </a:t>
            </a:r>
            <a:r>
              <a:rPr lang="fr-FR" dirty="0" err="1"/>
              <a:t>having</a:t>
            </a:r>
            <a:r>
              <a:rPr lang="fr-FR" dirty="0"/>
              <a:t> once a good </a:t>
            </a:r>
            <a:r>
              <a:rPr lang="fr-FR" dirty="0" err="1"/>
              <a:t>meal</a:t>
            </a:r>
            <a:r>
              <a:rPr lang="fr-FR" dirty="0"/>
              <a:t> at a restaurant </a:t>
            </a:r>
            <a:r>
              <a:rPr lang="fr-FR" dirty="0" err="1"/>
              <a:t>surrounded</a:t>
            </a:r>
            <a:r>
              <a:rPr lang="fr-FR" dirty="0"/>
              <a:t> by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family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07406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240EFF-CD1B-421A-8EB8-0E72AE2A4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Landing Page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B7C807-39D5-47B2-8CC1-6008F9F83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61532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428A93-5470-40ED-A365-C2203B15F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4274" y="2369055"/>
            <a:ext cx="6327430" cy="1325563"/>
          </a:xfrm>
        </p:spPr>
        <p:txBody>
          <a:bodyPr/>
          <a:lstStyle/>
          <a:p>
            <a:r>
              <a:rPr lang="fr-FR" u="sng" dirty="0"/>
              <a:t>Project Plan Informations</a:t>
            </a:r>
          </a:p>
        </p:txBody>
      </p:sp>
    </p:spTree>
    <p:extLst>
      <p:ext uri="{BB962C8B-B14F-4D97-AF65-F5344CB8AC3E}">
        <p14:creationId xmlns:p14="http://schemas.microsoft.com/office/powerpoint/2010/main" val="344605211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</TotalTime>
  <Words>563</Words>
  <Application>Microsoft Office PowerPoint</Application>
  <PresentationFormat>Grand écran</PresentationFormat>
  <Paragraphs>63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Thème Office</vt:lpstr>
      <vt:lpstr>Project Plan and information plan website</vt:lpstr>
      <vt:lpstr>Project Definition</vt:lpstr>
      <vt:lpstr>Purpose of the website « Milena’s Home » </vt:lpstr>
      <vt:lpstr>Unique selling proposition</vt:lpstr>
      <vt:lpstr>Description of the target group</vt:lpstr>
      <vt:lpstr>Présentation PowerPoint</vt:lpstr>
      <vt:lpstr>Présentation PowerPoint</vt:lpstr>
      <vt:lpstr>Landing Page</vt:lpstr>
      <vt:lpstr>Project Plan Informations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Milena RASTAD</dc:creator>
  <cp:lastModifiedBy>François CALIENDO</cp:lastModifiedBy>
  <cp:revision>81</cp:revision>
  <dcterms:created xsi:type="dcterms:W3CDTF">2022-04-07T10:18:55Z</dcterms:created>
  <dcterms:modified xsi:type="dcterms:W3CDTF">2022-04-11T09:54:14Z</dcterms:modified>
</cp:coreProperties>
</file>

<file path=docProps/thumbnail.jpeg>
</file>